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-756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3497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5179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75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</Words>
  <Application>Microsoft Office PowerPoint</Application>
  <PresentationFormat>On-screen Show (16:9)</PresentationFormat>
  <Paragraphs>19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APT Computer</cp:lastModifiedBy>
  <cp:revision>2</cp:revision>
  <dcterms:created xsi:type="dcterms:W3CDTF">2020-10-29T23:41:38Z</dcterms:created>
  <dcterms:modified xsi:type="dcterms:W3CDTF">2020-10-30T00:56:56Z</dcterms:modified>
</cp:coreProperties>
</file>